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9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D0C7"/>
    <a:srgbClr val="EEF8F7"/>
    <a:srgbClr val="3E99D4"/>
    <a:srgbClr val="FFD267"/>
    <a:srgbClr val="E6E6E6"/>
    <a:srgbClr val="FFC000"/>
    <a:srgbClr val="9563AA"/>
    <a:srgbClr val="13B794"/>
    <a:srgbClr val="9EC979"/>
    <a:srgbClr val="F494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8D0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Lectures documentaires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Texte</a:t>
            </a:r>
            <a:r>
              <a:rPr lang="fr-FR" sz="4400" dirty="0"/>
              <a:t> – semaine 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Projet 7</a:t>
            </a:r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6" y="6082544"/>
            <a:ext cx="2100195" cy="60113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EB9FE20-D04A-2EF2-E412-1D3B08F2D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885193">
            <a:off x="500505" y="317458"/>
            <a:ext cx="2370083" cy="30530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462DA31-90FD-2899-004B-193676EB5BA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792CDC-5AD5-0CFE-172D-F443F3B6F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16CFFC7-FF9B-2D68-A2CD-9366909D5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361" y="0"/>
            <a:ext cx="105992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4505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8</Words>
  <Application>Microsoft Office PowerPoint</Application>
  <PresentationFormat>Grand écran</PresentationFormat>
  <Paragraphs>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Lectures documentaires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39</cp:revision>
  <dcterms:created xsi:type="dcterms:W3CDTF">2021-07-17T07:25:24Z</dcterms:created>
  <dcterms:modified xsi:type="dcterms:W3CDTF">2022-09-08T00:08:36Z</dcterms:modified>
</cp:coreProperties>
</file>